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Geo"/>
      <p:regular r:id="rId16"/>
      <p: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ivCIQo865XkRPi8pfrxTKFZ/Dp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Geo-italic.fntdata"/><Relationship Id="rId16" Type="http://schemas.openxmlformats.org/officeDocument/2006/relationships/font" Target="fonts/Ge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b0c397b71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b0c397b717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b0c397b71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3b0c397b717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b0c397b7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g3b0c397b71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b0c397b71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3b0c397b717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b0c397b71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3b0c397b717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0c397b71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3b0c397b717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b0c397b71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3b0c397b717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0c397b71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3b0c397b717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b0c397b71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3b0c397b717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9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Geo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" type="subTitle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cxnSp>
        <p:nvCxnSpPr>
          <p:cNvPr id="17" name="Google Shape;17;p19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600"/>
              <a:buFont typeface="Geo"/>
              <a:buNone/>
              <a:defRPr b="0" i="0" sz="4600" u="none" cap="none" strike="noStrike">
                <a:solidFill>
                  <a:srgbClr val="3F3F3F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7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9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9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9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9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9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9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9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9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9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" name="Google Shape;12;p17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" name="Google Shape;32;p1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" name="Google Shape;33;p1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"/>
          <p:cNvSpPr txBox="1"/>
          <p:nvPr>
            <p:ph type="ctrTitle"/>
          </p:nvPr>
        </p:nvSpPr>
        <p:spPr>
          <a:xfrm>
            <a:off x="5172074" y="1277413"/>
            <a:ext cx="5983605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Geo"/>
              <a:buNone/>
            </a:pPr>
            <a:r>
              <a:rPr b="1" lang="en-US" sz="3000">
                <a:solidFill>
                  <a:srgbClr val="3F3F3F"/>
                </a:solidFill>
              </a:rPr>
              <a:t> F1nance</a:t>
            </a:r>
            <a:br>
              <a:rPr lang="en-US" sz="3000">
                <a:solidFill>
                  <a:srgbClr val="3F3F3F"/>
                </a:solidFill>
              </a:rPr>
            </a:br>
            <a:br>
              <a:rPr lang="en-US" sz="3000">
                <a:solidFill>
                  <a:srgbClr val="3F3F3F"/>
                </a:solidFill>
              </a:rPr>
            </a:br>
            <a:endParaRPr sz="3000">
              <a:solidFill>
                <a:srgbClr val="3F3F3F"/>
              </a:solidFill>
            </a:endParaRPr>
          </a:p>
        </p:txBody>
      </p:sp>
      <p:pic>
        <p:nvPicPr>
          <p:cNvPr id="35" name="Google Shape;35;p1"/>
          <p:cNvPicPr preferRelativeResize="0"/>
          <p:nvPr/>
        </p:nvPicPr>
        <p:blipFill rotWithShape="1">
          <a:blip r:embed="rId3">
            <a:alphaModFix/>
          </a:blip>
          <a:srcRect b="0" l="0" r="24961" t="0"/>
          <a:stretch/>
        </p:blipFill>
        <p:spPr>
          <a:xfrm>
            <a:off x="20" y="10"/>
            <a:ext cx="4580077" cy="685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1"/>
          <p:cNvCxnSpPr/>
          <p:nvPr/>
        </p:nvCxnSpPr>
        <p:spPr>
          <a:xfrm>
            <a:off x="5242903" y="1917852"/>
            <a:ext cx="59436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1"/>
          <p:cNvSpPr txBox="1"/>
          <p:nvPr/>
        </p:nvSpPr>
        <p:spPr>
          <a:xfrm>
            <a:off x="5172074" y="2108201"/>
            <a:ext cx="5983606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TEAM 2</a:t>
            </a:r>
            <a:endParaRPr/>
          </a:p>
          <a:p>
            <a:pPr indent="0" lvl="0" marL="0" marR="0" rtl="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b0c397b717_0_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3b0c397b717_0_49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600"/>
              <a:buFont typeface="Geo"/>
              <a:buNone/>
            </a:pPr>
            <a:r>
              <a:rPr lang="en-US"/>
              <a:t>Jenkins (Presented by Vinh)</a:t>
            </a:r>
            <a:endParaRPr/>
          </a:p>
        </p:txBody>
      </p:sp>
      <p:cxnSp>
        <p:nvCxnSpPr>
          <p:cNvPr id="116" name="Google Shape;116;g3b0c397b717_0_49"/>
          <p:cNvCxnSpPr/>
          <p:nvPr/>
        </p:nvCxnSpPr>
        <p:spPr>
          <a:xfrm>
            <a:off x="1193532" y="1910746"/>
            <a:ext cx="99669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g3b0c397b717_0_4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g3b0c397b717_0_49" title="Screenshot 2025-12-15 at 3.10.3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091" y="2089412"/>
            <a:ext cx="3647776" cy="413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0c397b717_0_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3b0c397b717_0_56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600"/>
              <a:buFont typeface="Geo"/>
              <a:buNone/>
            </a:pPr>
            <a:r>
              <a:rPr lang="en-US"/>
              <a:t>App Demo (Presented by Sai Swaroop, Sai Gnandeep)</a:t>
            </a:r>
            <a:endParaRPr/>
          </a:p>
        </p:txBody>
      </p:sp>
      <p:cxnSp>
        <p:nvCxnSpPr>
          <p:cNvPr id="125" name="Google Shape;125;g3b0c397b717_0_56"/>
          <p:cNvCxnSpPr/>
          <p:nvPr/>
        </p:nvCxnSpPr>
        <p:spPr>
          <a:xfrm>
            <a:off x="1193532" y="1910746"/>
            <a:ext cx="99669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g3b0c397b717_0_5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g3b0c397b717_0_56" title="Screenshot 2025-12-15 at 3.11.3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837" y="2156125"/>
            <a:ext cx="6158326" cy="3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600"/>
              <a:buFont typeface="Geo"/>
              <a:buNone/>
            </a:pPr>
            <a:r>
              <a:rPr lang="en-US"/>
              <a:t>BRM Diagram (Presented by Venkata)</a:t>
            </a:r>
            <a:endParaRPr/>
          </a:p>
        </p:txBody>
      </p:sp>
      <p:cxnSp>
        <p:nvCxnSpPr>
          <p:cNvPr id="44" name="Google Shape;44;p2"/>
          <p:cNvCxnSpPr/>
          <p:nvPr/>
        </p:nvCxnSpPr>
        <p:spPr>
          <a:xfrm>
            <a:off x="1193532" y="1910746"/>
            <a:ext cx="996696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2" title="Screenshot 2025-12-15 at 3.03.0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438" y="2012775"/>
            <a:ext cx="7273149" cy="393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b0c397b717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g3b0c397b717_0_0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600"/>
              <a:buFont typeface="Geo"/>
              <a:buNone/>
            </a:pPr>
            <a:r>
              <a:rPr lang="en-US"/>
              <a:t>Context Diagram (Presented by Vinay)</a:t>
            </a:r>
            <a:endParaRPr/>
          </a:p>
        </p:txBody>
      </p:sp>
      <p:cxnSp>
        <p:nvCxnSpPr>
          <p:cNvPr id="53" name="Google Shape;53;g3b0c397b717_0_0"/>
          <p:cNvCxnSpPr/>
          <p:nvPr/>
        </p:nvCxnSpPr>
        <p:spPr>
          <a:xfrm>
            <a:off x="1193532" y="1910746"/>
            <a:ext cx="99669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g3b0c397b717_0_0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g3b0c397b717_0_0" title="Screenshot 2025-12-15 at 3.03.4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238" y="2157212"/>
            <a:ext cx="7456475" cy="39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b0c397b717_0_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3b0c397b717_0_7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600"/>
              <a:buFont typeface="Geo"/>
              <a:buNone/>
            </a:pPr>
            <a:r>
              <a:rPr lang="en-US"/>
              <a:t>User Stories (Presented by Shivani)</a:t>
            </a:r>
            <a:endParaRPr/>
          </a:p>
        </p:txBody>
      </p:sp>
      <p:cxnSp>
        <p:nvCxnSpPr>
          <p:cNvPr id="62" name="Google Shape;62;g3b0c397b717_0_7"/>
          <p:cNvCxnSpPr/>
          <p:nvPr/>
        </p:nvCxnSpPr>
        <p:spPr>
          <a:xfrm>
            <a:off x="1193532" y="1910746"/>
            <a:ext cx="99669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g3b0c397b717_0_7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g3b0c397b717_0_7" title="Screenshot 2025-12-15 at 3.04.2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88" y="2271862"/>
            <a:ext cx="11170770" cy="3594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0c397b717_0_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3b0c397b717_0_14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600"/>
              <a:buFont typeface="Geo"/>
              <a:buNone/>
            </a:pPr>
            <a:r>
              <a:rPr lang="en-US"/>
              <a:t>Road Map (Presented by Mounika)</a:t>
            </a:r>
            <a:endParaRPr/>
          </a:p>
        </p:txBody>
      </p:sp>
      <p:cxnSp>
        <p:nvCxnSpPr>
          <p:cNvPr id="71" name="Google Shape;71;g3b0c397b717_0_14"/>
          <p:cNvCxnSpPr/>
          <p:nvPr/>
        </p:nvCxnSpPr>
        <p:spPr>
          <a:xfrm>
            <a:off x="1193532" y="1910746"/>
            <a:ext cx="99669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g3b0c397b717_0_14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g3b0c397b717_0_14" title="Screenshot 2025-12-15 at 3.05.0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238" y="2034863"/>
            <a:ext cx="9275474" cy="424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b0c397b717_0_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3b0c397b717_0_21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600"/>
              <a:buFont typeface="Geo"/>
              <a:buNone/>
            </a:pPr>
            <a:r>
              <a:rPr lang="en-US"/>
              <a:t>RCT (Presented by Kavya)</a:t>
            </a:r>
            <a:endParaRPr/>
          </a:p>
        </p:txBody>
      </p:sp>
      <p:cxnSp>
        <p:nvCxnSpPr>
          <p:cNvPr id="80" name="Google Shape;80;g3b0c397b717_0_21"/>
          <p:cNvCxnSpPr/>
          <p:nvPr/>
        </p:nvCxnSpPr>
        <p:spPr>
          <a:xfrm>
            <a:off x="1193532" y="1910746"/>
            <a:ext cx="99669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g3b0c397b717_0_2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3b0c397b717_0_21" title="Screenshot 2025-12-15 at 3.06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713" y="2240453"/>
            <a:ext cx="7746524" cy="40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0c397b717_0_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3b0c397b717_0_28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600"/>
              <a:buFont typeface="Geo"/>
              <a:buNone/>
            </a:pPr>
            <a:r>
              <a:rPr lang="en-US"/>
              <a:t>Activity Diagram (Presented by Vinh)</a:t>
            </a:r>
            <a:endParaRPr/>
          </a:p>
        </p:txBody>
      </p:sp>
      <p:cxnSp>
        <p:nvCxnSpPr>
          <p:cNvPr id="89" name="Google Shape;89;g3b0c397b717_0_28"/>
          <p:cNvCxnSpPr/>
          <p:nvPr/>
        </p:nvCxnSpPr>
        <p:spPr>
          <a:xfrm>
            <a:off x="1193532" y="1910746"/>
            <a:ext cx="99669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g3b0c397b717_0_28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g3b0c397b717_0_28" title="Screenshot 2025-12-15 at 3.07.0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125" y="2065763"/>
            <a:ext cx="7917741" cy="418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b0c397b717_0_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3b0c397b717_0_35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600"/>
              <a:buFont typeface="Geo"/>
              <a:buNone/>
            </a:pPr>
            <a:r>
              <a:rPr lang="en-US"/>
              <a:t>Burndown Charts (Presented by Aasmeen)</a:t>
            </a:r>
            <a:endParaRPr/>
          </a:p>
        </p:txBody>
      </p:sp>
      <p:cxnSp>
        <p:nvCxnSpPr>
          <p:cNvPr id="98" name="Google Shape;98;g3b0c397b717_0_35"/>
          <p:cNvCxnSpPr/>
          <p:nvPr/>
        </p:nvCxnSpPr>
        <p:spPr>
          <a:xfrm>
            <a:off x="1193532" y="1910746"/>
            <a:ext cx="99669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g3b0c397b717_0_35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g3b0c397b717_0_35" title="Screenshot 2025-12-15 at 3.08.1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738" y="2140475"/>
            <a:ext cx="10305475" cy="40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0c397b717_0_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3b0c397b717_0_42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600"/>
              <a:buFont typeface="Geo"/>
              <a:buNone/>
            </a:pPr>
            <a:r>
              <a:rPr lang="en-US"/>
              <a:t>ER Diagram (Presented by Deep)</a:t>
            </a:r>
            <a:endParaRPr/>
          </a:p>
        </p:txBody>
      </p:sp>
      <p:cxnSp>
        <p:nvCxnSpPr>
          <p:cNvPr id="107" name="Google Shape;107;g3b0c397b717_0_42"/>
          <p:cNvCxnSpPr/>
          <p:nvPr/>
        </p:nvCxnSpPr>
        <p:spPr>
          <a:xfrm>
            <a:off x="1193532" y="1910746"/>
            <a:ext cx="99669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g3b0c397b717_0_4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g3b0c397b717_0_42" title="Screenshot 2025-12-15 at 3.09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738" y="2143350"/>
            <a:ext cx="8455475" cy="385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spectVTI">
  <a:themeElements>
    <a:clrScheme name="Custom 40">
      <a:dk1>
        <a:srgbClr val="000000"/>
      </a:dk1>
      <a:lt1>
        <a:srgbClr val="FFFFFF"/>
      </a:lt1>
      <a:dk2>
        <a:srgbClr val="545D57"/>
      </a:dk2>
      <a:lt2>
        <a:srgbClr val="EBEBE8"/>
      </a:lt2>
      <a:accent1>
        <a:srgbClr val="579858"/>
      </a:accent1>
      <a:accent2>
        <a:srgbClr val="ED583E"/>
      </a:accent2>
      <a:accent3>
        <a:srgbClr val="D3BA59"/>
      </a:accent3>
      <a:accent4>
        <a:srgbClr val="4C94AC"/>
      </a:accent4>
      <a:accent5>
        <a:srgbClr val="A09E84"/>
      </a:accent5>
      <a:accent6>
        <a:srgbClr val="FC7D4A"/>
      </a:accent6>
      <a:hlink>
        <a:srgbClr val="04A2DA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2025-10-28T03:09:06Z</dcterms:created>
  <dc:creator>yasaswini manne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